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3318" r:id="rId2"/>
    <p:sldId id="11577" r:id="rId3"/>
  </p:sldIdLst>
  <p:sldSz cx="12192000" cy="6858000"/>
  <p:notesSz cx="6858000" cy="9144000"/>
  <p:defaultTextStyle>
    <a:defPPr>
      <a:defRPr lang="ar-AE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5" autoAdjust="0"/>
    <p:restoredTop sz="94660"/>
  </p:normalViewPr>
  <p:slideViewPr>
    <p:cSldViewPr snapToGrid="0">
      <p:cViewPr varScale="1">
        <p:scale>
          <a:sx n="84" d="100"/>
          <a:sy n="84" d="100"/>
        </p:scale>
        <p:origin x="21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Text"/>
          <p:cNvSpPr txBox="1">
            <a:spLocks noGrp="1"/>
          </p:cNvSpPr>
          <p:nvPr>
            <p:ph type="title"/>
          </p:nvPr>
        </p:nvSpPr>
        <p:spPr>
          <a:xfrm>
            <a:off x="831851" y="1709742"/>
            <a:ext cx="10515601" cy="2852737"/>
          </a:xfrm>
          <a:prstGeom prst="rect">
            <a:avLst/>
          </a:prstGeom>
        </p:spPr>
        <p:txBody>
          <a:bodyPr anchor="b"/>
          <a:lstStyle>
            <a:lvl1pPr>
              <a:defRPr sz="5998"/>
            </a:lvl1pPr>
          </a:lstStyle>
          <a:p>
            <a:r>
              <a:t>Title Text</a:t>
            </a:r>
          </a:p>
        </p:txBody>
      </p:sp>
      <p:sp>
        <p:nvSpPr>
          <p:cNvPr id="3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1851" y="4589464"/>
            <a:ext cx="10515601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399">
                <a:solidFill>
                  <a:srgbClr val="888888"/>
                </a:solidFill>
              </a:defRPr>
            </a:lvl1pPr>
            <a:lvl2pPr marL="0" indent="457052">
              <a:buSzTx/>
              <a:buFontTx/>
              <a:buNone/>
              <a:defRPr sz="2399">
                <a:solidFill>
                  <a:srgbClr val="888888"/>
                </a:solidFill>
              </a:defRPr>
            </a:lvl2pPr>
            <a:lvl3pPr marL="0" indent="914103">
              <a:buSzTx/>
              <a:buFontTx/>
              <a:buNone/>
              <a:defRPr sz="2399">
                <a:solidFill>
                  <a:srgbClr val="888888"/>
                </a:solidFill>
              </a:defRPr>
            </a:lvl3pPr>
            <a:lvl4pPr marL="0" indent="1371154">
              <a:buSzTx/>
              <a:buFontTx/>
              <a:buNone/>
              <a:defRPr sz="2399">
                <a:solidFill>
                  <a:srgbClr val="888888"/>
                </a:solidFill>
              </a:defRPr>
            </a:lvl4pPr>
            <a:lvl5pPr marL="0" indent="1828205">
              <a:buSzTx/>
              <a:buFontTx/>
              <a:buNone/>
              <a:defRPr sz="2399"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565361179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1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838201" y="1825625"/>
            <a:ext cx="5181600" cy="4351340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871219779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itle Text"/>
          <p:cNvSpPr txBox="1">
            <a:spLocks noGrp="1"/>
          </p:cNvSpPr>
          <p:nvPr>
            <p:ph type="title"/>
          </p:nvPr>
        </p:nvSpPr>
        <p:spPr>
          <a:xfrm>
            <a:off x="839788" y="365127"/>
            <a:ext cx="10515601" cy="1325563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9789" y="1681165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399" b="1"/>
            </a:lvl1pPr>
            <a:lvl2pPr marL="0" indent="457052">
              <a:buSzTx/>
              <a:buFontTx/>
              <a:buNone/>
              <a:defRPr sz="2399" b="1"/>
            </a:lvl2pPr>
            <a:lvl3pPr marL="0" indent="914103">
              <a:buSzTx/>
              <a:buFontTx/>
              <a:buNone/>
              <a:defRPr sz="2399" b="1"/>
            </a:lvl3pPr>
            <a:lvl4pPr marL="0" indent="1371154">
              <a:buSzTx/>
              <a:buFontTx/>
              <a:buNone/>
              <a:defRPr sz="2399" b="1"/>
            </a:lvl4pPr>
            <a:lvl5pPr marL="0" indent="1828205">
              <a:buSzTx/>
              <a:buFontTx/>
              <a:buNone/>
              <a:defRPr sz="2399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72202" y="1681165"/>
            <a:ext cx="5183189" cy="823913"/>
          </a:xfrm>
          <a:prstGeom prst="rect">
            <a:avLst/>
          </a:prstGeom>
        </p:spPr>
        <p:txBody>
          <a:bodyPr anchor="b"/>
          <a:lstStyle>
            <a:lvl1pPr marL="0" indent="0" algn="r" rtl="0">
              <a:buSzTx/>
              <a:buFontTx/>
              <a:buNone/>
              <a:defRPr sz="2400" b="1"/>
            </a:lvl1pPr>
          </a:lstStyle>
          <a:p>
            <a:pPr marL="0" indent="0" rtl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227443741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itle Text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199"/>
            </a:lvl1pPr>
          </a:lstStyle>
          <a:p>
            <a:r>
              <a:t>Title Text</a:t>
            </a:r>
          </a:p>
        </p:txBody>
      </p:sp>
      <p:sp>
        <p:nvSpPr>
          <p:cNvPr id="75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5183188" y="987425"/>
            <a:ext cx="6172201" cy="4873626"/>
          </a:xfrm>
          <a:prstGeom prst="rect">
            <a:avLst/>
          </a:prstGeom>
        </p:spPr>
        <p:txBody>
          <a:bodyPr/>
          <a:lstStyle>
            <a:lvl1pPr>
              <a:defRPr sz="3199"/>
            </a:lvl1pPr>
            <a:lvl2pPr marL="718223" indent="-261172">
              <a:defRPr sz="3199"/>
            </a:lvl2pPr>
            <a:lvl3pPr marL="1218802" indent="-304700">
              <a:defRPr sz="3199"/>
            </a:lvl3pPr>
            <a:lvl4pPr marL="1736795" indent="-365640">
              <a:defRPr sz="3199"/>
            </a:lvl4pPr>
            <a:lvl5pPr marL="2193847" indent="-365640">
              <a:defRPr sz="3199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839787" y="2057401"/>
            <a:ext cx="3932238" cy="3811589"/>
          </a:xfrm>
          <a:prstGeom prst="rect">
            <a:avLst/>
          </a:prstGeom>
        </p:spPr>
        <p:txBody>
          <a:bodyPr/>
          <a:lstStyle>
            <a:lvl1pPr marL="0" indent="0" algn="r" rtl="0">
              <a:buSzTx/>
              <a:buFontTx/>
              <a:buNone/>
              <a:defRPr sz="1600"/>
            </a:lvl1pPr>
          </a:lstStyle>
          <a:p>
            <a:pPr marL="0" indent="0" rtl="0">
              <a:buSzTx/>
              <a:buFontTx/>
              <a:buNone/>
              <a:defRPr sz="1600"/>
            </a:pPr>
            <a:endParaRPr/>
          </a:p>
        </p:txBody>
      </p:sp>
      <p:sp>
        <p:nvSpPr>
          <p:cNvPr id="7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005767872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Rectangle 7"/>
          <p:cNvSpPr/>
          <p:nvPr/>
        </p:nvSpPr>
        <p:spPr>
          <a:xfrm>
            <a:off x="467775" y="69668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6" tIns="45706" rIns="45706" bIns="45706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95" name="Picture 6" descr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035" y="69668"/>
            <a:ext cx="2586790" cy="393195"/>
          </a:xfrm>
          <a:prstGeom prst="rect">
            <a:avLst/>
          </a:prstGeom>
          <a:ln w="12700">
            <a:miter lim="400000"/>
          </a:ln>
        </p:spPr>
      </p:pic>
      <p:sp>
        <p:nvSpPr>
          <p:cNvPr id="9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45718" tIns="45718" rIns="45718" bIns="45718"/>
          <a:lstStyle/>
          <a:p>
            <a:pPr rtl="0">
              <a:defRPr/>
            </a:pPr>
            <a:r>
              <a:t>Title Text</a:t>
            </a:r>
          </a:p>
        </p:txBody>
      </p:sp>
      <p:sp>
        <p:nvSpPr>
          <p:cNvPr id="97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</p:spPr>
        <p:txBody>
          <a:bodyPr lIns="45718" tIns="45718" rIns="45718" bIns="45718"/>
          <a:lstStyle>
            <a:lvl1pPr marL="228523" indent="-228523"/>
            <a:lvl2pPr marL="723664" indent="-266612"/>
            <a:lvl3pPr marL="1234037" indent="-319935"/>
            <a:lvl4pPr marL="1726638" indent="-355483"/>
            <a:lvl5pPr marL="2183689" indent="-355482"/>
          </a:lstStyle>
          <a:p>
            <a:pPr rtl="0">
              <a:defRPr/>
            </a:pPr>
            <a:r>
              <a:t>Body Level One</a:t>
            </a:r>
          </a:p>
          <a:p>
            <a:pPr lvl="1" rtl="0">
              <a:defRPr/>
            </a:pPr>
            <a:r>
              <a:t>Body Level Two</a:t>
            </a:r>
          </a:p>
          <a:p>
            <a:pPr lvl="2" rtl="0">
              <a:defRPr/>
            </a:pPr>
            <a:r>
              <a:t>Body Level Three</a:t>
            </a:r>
          </a:p>
          <a:p>
            <a:pPr lvl="3" rtl="0">
              <a:defRPr/>
            </a:pPr>
            <a:r>
              <a:t>Body Level Four</a:t>
            </a:r>
          </a:p>
          <a:p>
            <a:pPr lvl="4" rtl="0">
              <a:defRPr/>
            </a:pPr>
            <a:r>
              <a:t>Body Level Five</a:t>
            </a:r>
          </a:p>
        </p:txBody>
      </p:sp>
      <p:sp>
        <p:nvSpPr>
          <p:cNvPr id="9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7" y="6400418"/>
            <a:ext cx="279954" cy="276995"/>
          </a:xfrm>
          <a:prstGeom prst="rect">
            <a:avLst/>
          </a:prstGeom>
        </p:spPr>
        <p:txBody>
          <a:bodyPr lIns="45718" tIns="45718" rIns="45718" bIns="45718"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870527203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1485900" y="1581150"/>
            <a:ext cx="9201150" cy="2743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ar-EG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45296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097920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9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/>
          <p:nvPr/>
        </p:nvSpPr>
        <p:spPr>
          <a:xfrm>
            <a:off x="467775" y="69669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7" rIns="45707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3" name="Picture 6" descr="Picture 6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13035" y="69669"/>
            <a:ext cx="2586790" cy="393193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Title Text"/>
          <p:cNvSpPr txBox="1">
            <a:spLocks noGrp="1"/>
          </p:cNvSpPr>
          <p:nvPr>
            <p:ph type="title"/>
          </p:nvPr>
        </p:nvSpPr>
        <p:spPr>
          <a:xfrm>
            <a:off x="838201" y="365127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</a:lstStyle>
          <a:p>
            <a:r>
              <a:t>Title Text</a:t>
            </a:r>
          </a:p>
        </p:txBody>
      </p:sp>
      <p:sp>
        <p:nvSpPr>
          <p:cNvPr id="5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  <a:lvl2pPr rtl="1">
              <a:defRPr/>
            </a:lvl2pPr>
            <a:lvl3pPr rtl="1">
              <a:defRPr/>
            </a:lvl3pPr>
            <a:lvl4pPr rtl="1">
              <a:defRPr/>
            </a:lvl4pPr>
            <a:lvl5pPr rtl="1">
              <a:defRPr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6" y="6400417"/>
            <a:ext cx="279956" cy="276999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1544489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ransition spd="med"/>
  <p:txStyles>
    <p:titleStyle>
      <a:lvl1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524" marR="0" indent="-228524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3664" marR="0" indent="-266612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4038" marR="0" indent="-319935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6638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3690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40741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097792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54843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11895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06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126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189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251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5314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2377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19944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650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636037D-AB7C-B835-743F-A4D749060FF7}"/>
              </a:ext>
            </a:extLst>
          </p:cNvPr>
          <p:cNvSpPr txBox="1"/>
          <p:nvPr/>
        </p:nvSpPr>
        <p:spPr>
          <a:xfrm>
            <a:off x="1783630" y="1872185"/>
            <a:ext cx="8153400" cy="2416046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PT Bold Heading" panose="02010400000000000000" pitchFamily="2" charset="-78"/>
              </a:rPr>
              <a:t>أوراق عمل وحدة</a:t>
            </a: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akkal Majalla" panose="02000000000000000000" pitchFamily="2" charset="-78"/>
                <a:cs typeface="Helvetica"/>
              </a:rPr>
              <a:t>(يظهر معرفة ومهارة في تصنيع  المنِتجات اليدوية )</a:t>
            </a: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105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105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1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PT Bold Heading" panose="0201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04334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>
            <a:extLst>
              <a:ext uri="{FF2B5EF4-FFF2-40B4-BE49-F238E27FC236}">
                <a16:creationId xmlns:a16="http://schemas.microsoft.com/office/drawing/2014/main" id="{4E116E74-C07E-F0A1-FFBE-4D039D86853A}"/>
              </a:ext>
            </a:extLst>
          </p:cNvPr>
          <p:cNvSpPr/>
          <p:nvPr/>
        </p:nvSpPr>
        <p:spPr>
          <a:xfrm>
            <a:off x="9890939" y="278090"/>
            <a:ext cx="1765227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sz="2400" b="0" i="0" u="none" strike="noStrike" kern="1200" cap="none" spc="0" normalizeH="0" baseline="0" noProof="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Helvetica"/>
                <a:cs typeface="Helvetica"/>
              </a:rPr>
              <a:t>الدرس العشرون</a:t>
            </a:r>
            <a:endParaRPr kumimoji="0" lang="en-US" sz="2400" b="0" i="0" u="none" strike="noStrike" kern="1200" cap="none" spc="0" normalizeH="0" baseline="0" noProof="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Helvetica"/>
              <a:cs typeface="Helvetica"/>
            </a:endParaRPr>
          </a:p>
        </p:txBody>
      </p:sp>
      <p:sp>
        <p:nvSpPr>
          <p:cNvPr id="4" name="مربع نص 4">
            <a:extLst>
              <a:ext uri="{FF2B5EF4-FFF2-40B4-BE49-F238E27FC236}">
                <a16:creationId xmlns:a16="http://schemas.microsoft.com/office/drawing/2014/main" id="{74645FED-FCB7-D4B0-5F8B-C776B3F7C18D}"/>
              </a:ext>
            </a:extLst>
          </p:cNvPr>
          <p:cNvSpPr txBox="1"/>
          <p:nvPr/>
        </p:nvSpPr>
        <p:spPr>
          <a:xfrm>
            <a:off x="3429000" y="2158080"/>
            <a:ext cx="6096000" cy="36933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EG" b="1" dirty="0">
                <a:solidFill>
                  <a:srgbClr val="000000"/>
                </a:solidFill>
                <a:latin typeface="Helvetica"/>
                <a:cs typeface="Helvetica"/>
              </a:rPr>
              <a:t>صور  توضيحية لإجراءات الامن و السلامة في بيئة العمل </a:t>
            </a:r>
            <a:endParaRPr kumimoji="0" lang="ar-AE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Helvetica"/>
              <a:cs typeface="Helvetica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758B930E-A8B3-F928-B984-DAB7A04DB1B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34539" y="2690191"/>
            <a:ext cx="4227443" cy="3498576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79DFCED4-CBED-D8D7-5718-118343D060B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87826" y="2690190"/>
            <a:ext cx="3498574" cy="34985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9178509"/>
      </p:ext>
    </p:extLst>
  </p:cSld>
  <p:clrMapOvr>
    <a:masterClrMapping/>
  </p:clrMapOvr>
</p:sld>
</file>

<file path=ppt/theme/theme1.xml><?xml version="1.0" encoding="utf-8"?>
<a:theme xmlns:a="http://schemas.openxmlformats.org/drawingml/2006/main" name="2_Office Theme">
  <a:themeElements>
    <a:clrScheme name="1_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0000FF"/>
      </a:hlink>
      <a:folHlink>
        <a:srgbClr val="FF00FF"/>
      </a:folHlink>
    </a:clrScheme>
    <a:fontScheme name="1_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1_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23</Words>
  <Application>Microsoft Office PowerPoint</Application>
  <PresentationFormat>Widescreen</PresentationFormat>
  <Paragraphs>8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Calibri</vt:lpstr>
      <vt:lpstr>Calibri Light</vt:lpstr>
      <vt:lpstr>Helvetica</vt:lpstr>
      <vt:lpstr>Sakkal Majalla</vt:lpstr>
      <vt:lpstr>Times New Roman</vt:lpstr>
      <vt:lpstr>2_Office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Salma Ali Mubarak AlAhbabi</dc:creator>
  <cp:lastModifiedBy>MEEAD AHMED OBAID ALTENEIJI</cp:lastModifiedBy>
  <cp:revision>13</cp:revision>
  <dcterms:created xsi:type="dcterms:W3CDTF">2023-06-15T09:46:20Z</dcterms:created>
  <dcterms:modified xsi:type="dcterms:W3CDTF">2024-03-31T06:40:51Z</dcterms:modified>
</cp:coreProperties>
</file>