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7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53611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12197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74437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57678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05272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79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44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4E116E74-C07E-F0A1-FFBE-4D039D86853A}"/>
              </a:ext>
            </a:extLst>
          </p:cNvPr>
          <p:cNvSpPr/>
          <p:nvPr/>
        </p:nvSpPr>
        <p:spPr>
          <a:xfrm>
            <a:off x="9890939" y="278090"/>
            <a:ext cx="17652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العشرون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مربع نص 4">
            <a:extLst>
              <a:ext uri="{FF2B5EF4-FFF2-40B4-BE49-F238E27FC236}">
                <a16:creationId xmlns:a16="http://schemas.microsoft.com/office/drawing/2014/main" id="{74645FED-FCB7-D4B0-5F8B-C776B3F7C18D}"/>
              </a:ext>
            </a:extLst>
          </p:cNvPr>
          <p:cNvSpPr txBox="1"/>
          <p:nvPr/>
        </p:nvSpPr>
        <p:spPr>
          <a:xfrm>
            <a:off x="3429000" y="2158080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b="1" dirty="0">
                <a:solidFill>
                  <a:srgbClr val="000000"/>
                </a:solidFill>
                <a:latin typeface="Helvetica"/>
                <a:cs typeface="Helvetica"/>
              </a:rPr>
              <a:t>صور  توضيحية لإجراءات الامن و السلامة في بيئة العمل 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8B930E-A8B3-F928-B984-DAB7A04DB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539" y="2690191"/>
            <a:ext cx="4227443" cy="3498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DFCED4-CBED-D8D7-5718-118343D06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826" y="2690190"/>
            <a:ext cx="3498574" cy="349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7850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13</cp:revision>
  <dcterms:created xsi:type="dcterms:W3CDTF">2023-06-15T09:46:20Z</dcterms:created>
  <dcterms:modified xsi:type="dcterms:W3CDTF">2024-03-31T06:40:51Z</dcterms:modified>
</cp:coreProperties>
</file>